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2" r:id="rId7"/>
    <p:sldId id="260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811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751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73063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013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09849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5540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0753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425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004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172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900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94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5903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878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820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156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B8F6E-C208-4983-9B5A-E2C816BAE3B3}" type="datetimeFigureOut">
              <a:rPr lang="ru-RU" smtClean="0"/>
              <a:t>20.03.2025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9C952F0-BEA1-4E94-9E04-8890EC689E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4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>
            <a:extLst>
              <a:ext uri="{FF2B5EF4-FFF2-40B4-BE49-F238E27FC236}">
                <a16:creationId xmlns:a16="http://schemas.microsoft.com/office/drawing/2014/main" id="{E8CA2276-A7AB-4E56-A938-AF807D350A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419350"/>
            <a:ext cx="28575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DB1083-4E76-4CCE-A5C7-F462A6584305}"/>
              </a:ext>
            </a:extLst>
          </p:cNvPr>
          <p:cNvSpPr/>
          <p:nvPr/>
        </p:nvSpPr>
        <p:spPr>
          <a:xfrm>
            <a:off x="369111" y="1496020"/>
            <a:ext cx="11453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Доклад ООО «РЯЗАНЬЭЛЕВАТОР»</a:t>
            </a:r>
          </a:p>
        </p:txBody>
      </p:sp>
    </p:spTree>
    <p:extLst>
      <p:ext uri="{BB962C8B-B14F-4D97-AF65-F5344CB8AC3E}">
        <p14:creationId xmlns:p14="http://schemas.microsoft.com/office/powerpoint/2010/main" val="1582360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A33C1-33AC-4573-AC3C-A7CA783F7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Процесс строительства элеваторного комплекса ООО «</a:t>
            </a:r>
            <a:r>
              <a:rPr lang="ru-RU" b="1" dirty="0" err="1">
                <a:solidFill>
                  <a:schemeClr val="tx1"/>
                </a:solidFill>
              </a:rPr>
              <a:t>Рязаньэлеватор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CF0DE9BE-4C62-44AC-940E-E5AAFA7910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2160588"/>
            <a:ext cx="8596668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33767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F751E4-9002-4553-BAC3-04CA46A2E4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Элеватор №1 и Элеватор №2 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>ООО «</a:t>
            </a:r>
            <a:r>
              <a:rPr lang="ru-RU" b="1" dirty="0" err="1">
                <a:solidFill>
                  <a:schemeClr val="tx1"/>
                </a:solidFill>
              </a:rPr>
              <a:t>Рязаньэлеватор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7ED825F7-D933-48C9-8A90-6588FF193E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231" y="2104317"/>
            <a:ext cx="7762874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38832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39C366-E0BD-4C28-AAAB-963EF27DB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Макет элеваторного комплекса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916FEDD-7F8B-4ED2-AF37-A7A498E2851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160589"/>
            <a:ext cx="4183062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2AEB26C8-42B7-4543-842C-31DC3B5503A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978" y="2160588"/>
            <a:ext cx="4083025" cy="3881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14803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97C29B-6AE2-4788-A3BE-BAE45F668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Мельничный комплекс по производству пшеничной и ржаной муки.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3640571-09C4-44B3-86BD-A808F186158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178078"/>
            <a:ext cx="4183062" cy="3846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E50286FD-5A24-4772-A5BD-C69E1DDFD9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178078"/>
            <a:ext cx="4184650" cy="3846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4982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8BC25-7C63-413C-BC23-86B6D09EB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07" y="689317"/>
            <a:ext cx="8596668" cy="928468"/>
          </a:xfrm>
        </p:spPr>
        <p:txBody>
          <a:bodyPr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Коллектив ООО «</a:t>
            </a:r>
            <a:r>
              <a:rPr lang="ru-RU" b="1" dirty="0" err="1">
                <a:solidFill>
                  <a:prstClr val="black"/>
                </a:solidFill>
              </a:rPr>
              <a:t>Рязаньэлеватор</a:t>
            </a:r>
            <a:r>
              <a:rPr lang="ru-RU" b="1" dirty="0">
                <a:solidFill>
                  <a:prstClr val="black"/>
                </a:solidFill>
              </a:rPr>
              <a:t>»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E9DEA97-18B7-4A2F-8DB8-4AE2CE562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Начальник мельницы</a:t>
            </a: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8FD867F5-814F-4E58-93C1-A360F0061B9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275" y="2819069"/>
            <a:ext cx="4184650" cy="3140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41F83286-4C57-4C27-B274-5506667AB8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60925" y="1617785"/>
            <a:ext cx="4730866" cy="1180044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Начальник производственно-технологической лаборатории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D27BAD5C-4907-4ED3-8B7C-D085B29E95B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7938" y="2797829"/>
            <a:ext cx="4186237" cy="3141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252665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CC1E3-FBBB-4431-AF1C-2EA1F5EE4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06845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Коллектив ООО «</a:t>
            </a:r>
            <a:r>
              <a:rPr lang="ru-RU" b="1" dirty="0" err="1">
                <a:solidFill>
                  <a:schemeClr val="tx1"/>
                </a:solidFill>
              </a:rPr>
              <a:t>Рязаньэлеватор</a:t>
            </a:r>
            <a:r>
              <a:rPr lang="ru-RU" b="1" dirty="0">
                <a:solidFill>
                  <a:schemeClr val="tx1"/>
                </a:solidFill>
              </a:rPr>
              <a:t>»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C69EC02-45D0-4975-907B-4017181AC6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053" y="1795193"/>
            <a:ext cx="2981855" cy="1345473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Генеральный директор </a:t>
            </a:r>
          </a:p>
          <a:p>
            <a:r>
              <a:rPr lang="ru-RU" dirty="0">
                <a:solidFill>
                  <a:schemeClr val="tx1"/>
                </a:solidFill>
              </a:rPr>
              <a:t>Станислав </a:t>
            </a:r>
            <a:r>
              <a:rPr lang="ru-RU" dirty="0" err="1">
                <a:solidFill>
                  <a:schemeClr val="tx1"/>
                </a:solidFill>
              </a:rPr>
              <a:t>Блоцкий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8E18A0D5-5ACE-4B54-8B1C-F760A0AC042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053" y="3255613"/>
            <a:ext cx="2203450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Текст 4">
            <a:extLst>
              <a:ext uri="{FF2B5EF4-FFF2-40B4-BE49-F238E27FC236}">
                <a16:creationId xmlns:a16="http://schemas.microsoft.com/office/drawing/2014/main" id="{C48E7C02-2EC0-4AE2-9D18-104B8BCBE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617485" y="1649976"/>
            <a:ext cx="2478515" cy="149069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Заместитель генерального директора по </a:t>
            </a:r>
            <a:r>
              <a:rPr lang="ru-RU" dirty="0" err="1">
                <a:solidFill>
                  <a:schemeClr val="tx1"/>
                </a:solidFill>
              </a:rPr>
              <a:t>тех.части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A89432B-4A32-4195-B902-74D79BBB8E1B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3617485" y="3140666"/>
            <a:ext cx="2203450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959E21A7-C347-470E-81E8-721D4C3F30A6}"/>
              </a:ext>
            </a:extLst>
          </p:cNvPr>
          <p:cNvSpPr/>
          <p:nvPr/>
        </p:nvSpPr>
        <p:spPr>
          <a:xfrm>
            <a:off x="6379444" y="1571006"/>
            <a:ext cx="232038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Заместитель </a:t>
            </a:r>
          </a:p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генерального </a:t>
            </a:r>
          </a:p>
          <a:p>
            <a:pPr algn="ctr"/>
            <a:r>
              <a:rPr lang="ru-RU" sz="2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директора по производству</a:t>
            </a:r>
            <a:endParaRPr lang="ru-RU" sz="2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74D34D6-F6E7-4FC5-94E3-16AAC16B7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444" y="3140666"/>
            <a:ext cx="2203450" cy="3262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91562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232A60-6A5A-45E3-9349-A139B5412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E08F8159-C0CE-497E-B8CE-1F287E9CB60B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990633" y="643587"/>
            <a:ext cx="3970070" cy="2573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75B76B3-66C6-4A2E-9E6E-0332A87B05A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563" y="3750669"/>
            <a:ext cx="3970069" cy="2353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20CE5E7-256B-4267-BBDA-DF0D3F8469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750668"/>
            <a:ext cx="3970070" cy="2353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2024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71F94-11F3-4769-803B-3E738B07A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863" y="370449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tx1"/>
                </a:solidFill>
              </a:rPr>
              <a:t>Участие ООО «</a:t>
            </a:r>
            <a:r>
              <a:rPr lang="ru-RU" sz="2700" b="1" dirty="0" err="1">
                <a:solidFill>
                  <a:schemeClr val="tx1"/>
                </a:solidFill>
              </a:rPr>
              <a:t>Рязаньэлеватор</a:t>
            </a:r>
            <a:r>
              <a:rPr lang="ru-RU" sz="2700" b="1" dirty="0">
                <a:solidFill>
                  <a:schemeClr val="tx1"/>
                </a:solidFill>
              </a:rPr>
              <a:t>» во всевозможных сельскохозяйственных выставках, праздниках и других подобных мероприятиях посвященных сельхоз отрасли. 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2E4360BB-B297-4B61-B6EB-D718A1F128E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63" y="2160589"/>
            <a:ext cx="4183062" cy="388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87093A57-AC21-460E-B15B-E41DFB7B75E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525" y="2160590"/>
            <a:ext cx="4184650" cy="3880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864602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</TotalTime>
  <Words>87</Words>
  <Application>Microsoft Office PowerPoint</Application>
  <PresentationFormat>Широкоэкранный</PresentationFormat>
  <Paragraphs>16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Wingdings 3</vt:lpstr>
      <vt:lpstr>Аспект</vt:lpstr>
      <vt:lpstr>Презентация PowerPoint</vt:lpstr>
      <vt:lpstr>Процесс строительства элеваторного комплекса ООО «Рязаньэлеватор»</vt:lpstr>
      <vt:lpstr>Элеватор №1 и Элеватор №2  ООО «Рязаньэлеватор»</vt:lpstr>
      <vt:lpstr>Макет элеваторного комплекса</vt:lpstr>
      <vt:lpstr>Мельничный комплекс по производству пшеничной и ржаной муки.</vt:lpstr>
      <vt:lpstr>Коллектив ООО «Рязаньэлеватор»</vt:lpstr>
      <vt:lpstr>Коллектив ООО «Рязаньэлеватор»</vt:lpstr>
      <vt:lpstr>Презентация PowerPoint</vt:lpstr>
      <vt:lpstr>Участие ООО «Рязаньэлеватор» во всевозможных сельскохозяйственных выставках, праздниках и других подобных мероприятиях посвященных сельхоз отрасли.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Oleg</cp:lastModifiedBy>
  <cp:revision>2</cp:revision>
  <dcterms:created xsi:type="dcterms:W3CDTF">2025-03-19T16:33:11Z</dcterms:created>
  <dcterms:modified xsi:type="dcterms:W3CDTF">2025-03-20T04:42:13Z</dcterms:modified>
</cp:coreProperties>
</file>